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420"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5929771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39259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5200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5606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3175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6758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8315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4670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372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9280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1248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3280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697944"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a:t>
            </a:r>
            <a:r>
              <a:rPr lang="en-US" sz="2000" b="1" i="0" u="none" strike="noStrike" cap="none" dirty="0" smtClean="0">
                <a:solidFill>
                  <a:srgbClr val="2F5496"/>
                </a:solidFill>
                <a:latin typeface="Arial"/>
                <a:ea typeface="Arial"/>
                <a:cs typeface="Arial"/>
                <a:sym typeface="Arial"/>
              </a:rPr>
              <a:t>By:</a:t>
            </a:r>
            <a:endParaRPr dirty="0" smtClean="0"/>
          </a:p>
          <a:p>
            <a:pPr lvl="0"/>
            <a:r>
              <a:rPr lang="en-US" sz="2000" b="1" dirty="0" smtClean="0">
                <a:solidFill>
                  <a:srgbClr val="2F5496"/>
                </a:solidFill>
                <a:latin typeface="Arial"/>
                <a:ea typeface="Arial"/>
                <a:cs typeface="Arial"/>
                <a:sym typeface="Arial"/>
              </a:rPr>
              <a:t> </a:t>
            </a:r>
            <a:r>
              <a:rPr lang="en-US" sz="2000" b="1" dirty="0" smtClean="0">
                <a:solidFill>
                  <a:srgbClr val="2F5496"/>
                </a:solidFill>
              </a:rPr>
              <a:t> Arul </a:t>
            </a:r>
            <a:r>
              <a:rPr lang="en-US" sz="2000" b="1" dirty="0" err="1" smtClean="0">
                <a:solidFill>
                  <a:srgbClr val="2F5496"/>
                </a:solidFill>
              </a:rPr>
              <a:t>Nithi</a:t>
            </a:r>
            <a:r>
              <a:rPr lang="en-US" sz="2000" b="1" dirty="0" smtClean="0">
                <a:solidFill>
                  <a:srgbClr val="2F5496"/>
                </a:solidFill>
              </a:rPr>
              <a:t> S V – AU810021239010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726693" y="2780402"/>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a:t>https://github.com/Arulnithi10/arulnithi-au810021239010/tree/main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arulnithi-au810021239010_au810021239010 Arul Nithi .ipynb at main · Arulnithi10_arulnithi-au810021239010 - Google Chrome 2024-04-25 17-47-0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8275"/>
            <a:ext cx="12192000" cy="65214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Praveen</cp:lastModifiedBy>
  <cp:revision>5</cp:revision>
  <dcterms:modified xsi:type="dcterms:W3CDTF">2024-04-25T12:19:05Z</dcterms:modified>
</cp:coreProperties>
</file>